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92" r:id="rId2"/>
    <p:sldId id="275" r:id="rId3"/>
    <p:sldId id="290" r:id="rId4"/>
    <p:sldId id="291" r:id="rId5"/>
    <p:sldId id="280" r:id="rId6"/>
    <p:sldId id="285" r:id="rId7"/>
    <p:sldId id="282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1E2D"/>
    <a:srgbClr val="00386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4" autoAdjust="0"/>
    <p:restoredTop sz="94575" autoAdjust="0"/>
  </p:normalViewPr>
  <p:slideViewPr>
    <p:cSldViewPr snapToGrid="0">
      <p:cViewPr varScale="1">
        <p:scale>
          <a:sx n="79" d="100"/>
          <a:sy n="79" d="100"/>
        </p:scale>
        <p:origin x="2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-2558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36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0655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Presentation Name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Course Name</a:t>
            </a:r>
            <a:endParaRPr lang="en-US" baseline="30000" smtClean="0"/>
          </a:p>
          <a:p>
            <a:r>
              <a:rPr lang="en-US" smtClean="0"/>
              <a:t>Unit # – Lesson #.# – Lesson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666A-3503-4EB4-9796-FFB36F66CA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66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LTW_MT_L_3C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81000"/>
            <a:ext cx="6246479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4572000" cy="4572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2396"/>
            <a:ext cx="4572000" cy="640080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572000" y="612396"/>
            <a:ext cx="4572000" cy="640080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400800"/>
            <a:ext cx="9144000" cy="4572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Step x: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7896"/>
            <a:ext cx="9144000" cy="617010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0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068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75" r:id="rId3"/>
    <p:sldLayoutId id="2147483676" r:id="rId4"/>
    <p:sldLayoutId id="2147483678" r:id="rId5"/>
    <p:sldLayoutId id="2147483677" r:id="rId6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microsoft.com/office/2007/relationships/hdphoto" Target="../media/hdphoto3.wdp"/><Relationship Id="rId5" Type="http://schemas.openxmlformats.org/officeDocument/2006/relationships/image" Target="../media/image5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5" Type="http://schemas.microsoft.com/office/2007/relationships/hdphoto" Target="../media/hdphoto5.wdp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microsoft.com/office/2007/relationships/hdphoto" Target="../media/hdphoto6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5" Type="http://schemas.microsoft.com/office/2007/relationships/hdphoto" Target="../media/hdphoto8.wdp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28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1.3.1a Solar Hydrogen Automobile Assembly Guide</a:t>
            </a:r>
          </a:p>
          <a:p>
            <a:pPr marL="0" indent="0" algn="ctr">
              <a:buNone/>
            </a:pPr>
            <a:r>
              <a:rPr lang="en-US" sz="11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VEX</a:t>
            </a:r>
            <a:r>
              <a:rPr lang="en-US" sz="11200" b="1" kern="0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r>
              <a:rPr lang="en-US" sz="11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Platform</a:t>
            </a:r>
          </a:p>
          <a:p>
            <a:pPr marL="0" indent="0" algn="ctr">
              <a:buNone/>
            </a:pPr>
            <a:endParaRPr lang="en-US" sz="35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58000" y="6629400"/>
            <a:ext cx="2209800" cy="2286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Principles of Engineering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4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572000" cy="70131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Equipment</a:t>
            </a:r>
          </a:p>
          <a:p>
            <a:r>
              <a:rPr lang="en-US" dirty="0" smtClean="0"/>
              <a:t>POE VEX</a:t>
            </a:r>
            <a:r>
              <a:rPr lang="en-US" baseline="30000" dirty="0" smtClean="0"/>
              <a:t>®</a:t>
            </a:r>
            <a:r>
              <a:rPr lang="en-US" dirty="0" smtClean="0"/>
              <a:t> Kit</a:t>
            </a:r>
          </a:p>
          <a:p>
            <a:r>
              <a:rPr lang="en-US" dirty="0" smtClean="0"/>
              <a:t>Alligator jumper cables</a:t>
            </a:r>
          </a:p>
          <a:p>
            <a:r>
              <a:rPr lang="en-US" dirty="0" smtClean="0"/>
              <a:t>22-gauge wires </a:t>
            </a:r>
          </a:p>
          <a:p>
            <a:r>
              <a:rPr lang="en-US" dirty="0" smtClean="0"/>
              <a:t>breadboard</a:t>
            </a:r>
          </a:p>
        </p:txBody>
      </p:sp>
      <p:pic>
        <p:nvPicPr>
          <p:cNvPr id="3074" name="Picture 2" descr="C:\Users\bbrown\Documents\Dell WebCam Central\Snap Photos\130424-05595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477" t="1818" r="18181" b="12727"/>
          <a:stretch/>
        </p:blipFill>
        <p:spPr bwMode="auto">
          <a:xfrm>
            <a:off x="4434840" y="2249424"/>
            <a:ext cx="3236976" cy="343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2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brown\Documents\Dell WebCam Central\Snap Photos\130404-11191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75" t="3809" r="37629" b="18099"/>
          <a:stretch/>
        </p:blipFill>
        <p:spPr bwMode="auto">
          <a:xfrm>
            <a:off x="1210961" y="1492249"/>
            <a:ext cx="3716013" cy="403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383" y="2001608"/>
            <a:ext cx="4168640" cy="2844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" y="22210"/>
            <a:ext cx="9144000" cy="457200"/>
          </a:xfrm>
        </p:spPr>
        <p:txBody>
          <a:bodyPr/>
          <a:lstStyle/>
          <a:p>
            <a:r>
              <a:rPr lang="en-US" dirty="0"/>
              <a:t>Step 1: Build </a:t>
            </a:r>
            <a:r>
              <a:rPr lang="en-US" dirty="0" smtClean="0"/>
              <a:t>Chassis </a:t>
            </a:r>
            <a:endParaRPr lang="en-US" dirty="0"/>
          </a:p>
        </p:txBody>
      </p:sp>
      <p:cxnSp>
        <p:nvCxnSpPr>
          <p:cNvPr id="6" name="Straight Connector 5"/>
          <p:cNvCxnSpPr>
            <a:endCxn id="7" idx="0"/>
          </p:cNvCxnSpPr>
          <p:nvPr/>
        </p:nvCxnSpPr>
        <p:spPr>
          <a:xfrm>
            <a:off x="4398264" y="4453797"/>
            <a:ext cx="665766" cy="1248892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22856" y="5702689"/>
            <a:ext cx="1082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(1) 3 in. shaft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90403" y="5564189"/>
            <a:ext cx="2515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Attach (1) 269 or 393 Motor using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(2) ¼” 6-32 screws 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753557" y="5221224"/>
            <a:ext cx="331658" cy="342965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50523" y="1510748"/>
            <a:ext cx="993277" cy="1012996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995197" y="932979"/>
            <a:ext cx="2280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Attach (2) 1 in. standoffs using (2) 3/8” 6-32 screws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6550523" y="1510748"/>
            <a:ext cx="1843669" cy="857548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29023" y="479410"/>
            <a:ext cx="1737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Attach (3) bearing flats using (6) bearing rivets  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2741167" y="1117646"/>
            <a:ext cx="1458765" cy="821876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346704" y="1117646"/>
            <a:ext cx="853227" cy="692866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694176" y="1117646"/>
            <a:ext cx="505757" cy="3088594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47810" y="6293221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(1) Shaft collar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678246" y="4712542"/>
            <a:ext cx="252878" cy="1620867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26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5440681" y="4751420"/>
            <a:ext cx="357268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Install (1) 2.75” wheel with (1) nylon spacer and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200" dirty="0" smtClean="0"/>
              <a:t>   (1) shaft collar </a:t>
            </a:r>
          </a:p>
        </p:txBody>
      </p:sp>
      <p:pic>
        <p:nvPicPr>
          <p:cNvPr id="4098" name="Picture 2" descr="C:\Users\bbrown\Documents\Dell WebCam Central\Snap Photos\130404-11245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37" t="23999" r="37042" b="13751"/>
          <a:stretch/>
        </p:blipFill>
        <p:spPr bwMode="auto">
          <a:xfrm>
            <a:off x="4664637" y="1263144"/>
            <a:ext cx="4450622" cy="337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bbrown\Documents\Dell WebCam Central\Snap Photos\130404-11244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78" t="27236" r="33242" b="22264"/>
          <a:stretch/>
        </p:blipFill>
        <p:spPr bwMode="auto">
          <a:xfrm>
            <a:off x="300892" y="445604"/>
            <a:ext cx="4363745" cy="2583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741" y="0"/>
            <a:ext cx="9144000" cy="457200"/>
          </a:xfrm>
        </p:spPr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2: Attach Wheels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3675888" y="2066545"/>
            <a:ext cx="457200" cy="962330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375114" y="4434840"/>
            <a:ext cx="93114" cy="316580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6" name="Picture 4" descr="Z:\2010_0416_My Pics from PLTW laptop\2011_0224_Solar_FuelCell Car_REMIX\IMG_2904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51484" y="3505450"/>
            <a:ext cx="914400" cy="85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Connector 22"/>
          <p:cNvCxnSpPr>
            <a:stCxn id="8196" idx="0"/>
          </p:cNvCxnSpPr>
          <p:nvPr/>
        </p:nvCxnSpPr>
        <p:spPr>
          <a:xfrm flipV="1">
            <a:off x="2008684" y="1981798"/>
            <a:ext cx="708281" cy="1523652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904488" y="3003709"/>
            <a:ext cx="228599" cy="1936578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716965" y="5227326"/>
            <a:ext cx="89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x2 wheels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2716965" y="2743624"/>
            <a:ext cx="1079734" cy="2196663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133088" y="2166730"/>
            <a:ext cx="0" cy="862145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66162" y="4940287"/>
            <a:ext cx="3017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Install (2) 4” wheels using (4) shaft collars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0" y="3564525"/>
            <a:ext cx="185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Install (1) 12 in. shaft secured with (2) shaft collars</a:t>
            </a:r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6754948" y="3941065"/>
            <a:ext cx="750191" cy="846179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914400" y="1737240"/>
            <a:ext cx="726143" cy="1827285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196" idx="0"/>
          </p:cNvCxnSpPr>
          <p:nvPr/>
        </p:nvCxnSpPr>
        <p:spPr>
          <a:xfrm flipV="1">
            <a:off x="2008684" y="1847102"/>
            <a:ext cx="49436" cy="1658348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357112" y="4141055"/>
            <a:ext cx="1186893" cy="688570"/>
          </a:xfrm>
          <a:prstGeom prst="bentConnector4">
            <a:avLst>
              <a:gd name="adj1" fmla="val 41046"/>
              <a:gd name="adj2" fmla="val 161086"/>
            </a:avLst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7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3: Attach Solar Module. Add Fuel Cell and Breadboard</a:t>
            </a:r>
            <a:endParaRPr lang="en-US" dirty="0"/>
          </a:p>
        </p:txBody>
      </p:sp>
      <p:pic>
        <p:nvPicPr>
          <p:cNvPr id="3074" name="Picture 2" descr="C:\Users\gholt\Documents\PLTW\Vendor Review\VEX\POE_Vex APPs\A1_2_6aSolarHydrogen_PICS\IMG_150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16677" y="729164"/>
            <a:ext cx="2861035" cy="311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bbrown\Documents\Dell WebCam Central\Snap Photos\130404-11371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938" t="3250" r="8375" b="17500"/>
          <a:stretch/>
        </p:blipFill>
        <p:spPr bwMode="auto">
          <a:xfrm>
            <a:off x="5586984" y="612648"/>
            <a:ext cx="3154680" cy="289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05256" y="4478925"/>
            <a:ext cx="558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Attach the solar module using a 2” standoff and a 8-32 screw.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Fuel cell rests securely between previously installed standoffs.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Attach breadboard with zip ties threaded between drive shaft and motor screw stems.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10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4a</a:t>
            </a:r>
            <a:r>
              <a:rPr lang="en-US" dirty="0"/>
              <a:t>: Electrically Connect Motor and Hook </a:t>
            </a:r>
            <a:r>
              <a:rPr lang="en-US" dirty="0" smtClean="0"/>
              <a:t>up </a:t>
            </a:r>
            <a:r>
              <a:rPr lang="en-US" dirty="0"/>
              <a:t>Wires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607714" y="4339649"/>
            <a:ext cx="3778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Note: Next slides will show steps to create this circuit</a:t>
            </a:r>
            <a:endParaRPr lang="en-US" sz="1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879" y="1737529"/>
            <a:ext cx="5497925" cy="2602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99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bbrown\Documents\Dell WebCam Central\Snap Photos\130424-0617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50" t="5000" r="26375" b="14499"/>
          <a:stretch/>
        </p:blipFill>
        <p:spPr bwMode="auto">
          <a:xfrm>
            <a:off x="73152" y="877824"/>
            <a:ext cx="4280868" cy="407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"/>
            <a:ext cx="9144000" cy="457200"/>
          </a:xfrm>
        </p:spPr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4b: Physical Circuit</a:t>
            </a:r>
            <a:endParaRPr lang="en-US" dirty="0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 rot="3575937">
            <a:off x="574536" y="2890129"/>
            <a:ext cx="1909879" cy="2256398"/>
          </a:xfrm>
          <a:prstGeom prst="ellipse">
            <a:avLst/>
          </a:prstGeom>
          <a:noFill/>
          <a:ln>
            <a:solidFill>
              <a:srgbClr val="AF1E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2" name="Picture 4" descr="C:\Users\bbrown\Documents\Dell WebCam Central\Snap Photos\130424-145904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6000" b="21887"/>
          <a:stretch/>
        </p:blipFill>
        <p:spPr bwMode="auto">
          <a:xfrm>
            <a:off x="4267200" y="1161288"/>
            <a:ext cx="3121152" cy="28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4800600" y="2130552"/>
            <a:ext cx="1027176" cy="2594663"/>
          </a:xfrm>
          <a:prstGeom prst="line">
            <a:avLst/>
          </a:prstGeom>
          <a:ln w="25400">
            <a:solidFill>
              <a:srgbClr val="AF1E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67200" y="4725215"/>
            <a:ext cx="4123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Extra insulation striped off 22-gauge wires provides attachment point for alligator jumper cables.</a:t>
            </a:r>
          </a:p>
        </p:txBody>
      </p:sp>
    </p:spTree>
    <p:extLst>
      <p:ext uri="{BB962C8B-B14F-4D97-AF65-F5344CB8AC3E}">
        <p14:creationId xmlns:p14="http://schemas.microsoft.com/office/powerpoint/2010/main" val="21035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044&quot;&gt;&lt;/object&gt;&lt;object type=&quot;2&quot; unique_id=&quot;10045&quot;&gt;&lt;object type=&quot;3&quot; unique_id=&quot;10046&quot;&gt;&lt;property id=&quot;20148&quot; value=&quot;5&quot;/&gt;&lt;property id=&quot;20300&quot; value=&quot;Slide 1 - &amp;quot;Activity 1.3.1a Solar Hydrogen Automobile Assembly Guide&amp;#x0D;&amp;#x0A;&amp;quot;&quot;/&gt;&lt;property id=&quot;20307&quot; value=&quot;256&quot;/&gt;&lt;/object&gt;&lt;object type=&quot;3&quot; unique_id=&quot;11063&quot;&gt;&lt;property id=&quot;20148&quot; value=&quot;5&quot;/&gt;&lt;property id=&quot;20300&quot; value=&quot;Slide 2&quot;/&gt;&lt;property id=&quot;20307&quot; value=&quot;275&quot;/&gt;&lt;/object&gt;&lt;object type=&quot;3&quot; unique_id=&quot;11904&quot;&gt;&lt;property id=&quot;20148&quot; value=&quot;5&quot;/&gt;&lt;property id=&quot;20300&quot; value=&quot;Slide 5 - &amp;quot;Step 3: Attach Solar Module&amp;quot;&quot;/&gt;&lt;property id=&quot;20307&quot; value=&quot;280&quot;/&gt;&lt;/object&gt;&lt;object type=&quot;3&quot; unique_id=&quot;11905&quot;&gt;&lt;property id=&quot;20148&quot; value=&quot;5&quot;/&gt;&lt;property id=&quot;20300&quot; value=&quot;Slide 6 - &amp;quot;Step 4: Attach Fuel Cell and Breadboard&amp;quot;&quot;/&gt;&lt;property id=&quot;20307&quot; value=&quot;281&quot;/&gt;&lt;/object&gt;&lt;object type=&quot;3&quot; unique_id=&quot;11906&quot;&gt;&lt;property id=&quot;20148&quot; value=&quot;5&quot;/&gt;&lt;property id=&quot;20300&quot; value=&quot;Slide 9 - &amp;quot;Step 5b: Physical Circuit&amp;quot;&quot;/&gt;&lt;property id=&quot;20307&quot; value=&quot;282&quot;/&gt;&lt;/object&gt;&lt;object type=&quot;3&quot; unique_id=&quot;11907&quot;&gt;&lt;property id=&quot;20148&quot; value=&quot;5&quot;/&gt;&lt;property id=&quot;20300&quot; value=&quot;Slide 10 - &amp;quot;Step 5c: Physical Wiring Recommendations&amp;quot;&quot;/&gt;&lt;property id=&quot;20307&quot; value=&quot;283&quot;/&gt;&lt;/object&gt;&lt;object type=&quot;3&quot; unique_id=&quot;11908&quot;&gt;&lt;property id=&quot;20148&quot; value=&quot;5&quot;/&gt;&lt;property id=&quot;20300&quot; value=&quot;Slide 12 - &amp;quot;Step 7: Power Using Solar Cell&amp;quot;&quot;/&gt;&lt;property id=&quot;20307&quot; value=&quot;277&quot;/&gt;&lt;/object&gt;&lt;object type=&quot;3&quot; unique_id=&quot;11909&quot;&gt;&lt;property id=&quot;20148&quot; value=&quot;5&quot;/&gt;&lt;property id=&quot;20300&quot; value=&quot;Slide 13 - &amp;quot;Step 8: Power Using Fuel Cell&amp;quot;&quot;/&gt;&lt;property id=&quot;20307&quot; value=&quot;284&quot;/&gt;&lt;/object&gt;&lt;object type=&quot;3&quot; unique_id=&quot;12032&quot;&gt;&lt;property id=&quot;20148&quot; value=&quot;5&quot;/&gt;&lt;property id=&quot;20300&quot; value=&quot;Slide 8 - &amp;quot;Step 5a: Electrically Connect Motor and Hook Up Wires&amp;quot;&quot;/&gt;&lt;property id=&quot;20307&quot; value=&quot;285&quot;/&gt;&lt;/object&gt;&lt;object type=&quot;3&quot; unique_id=&quot;12033&quot;&gt;&lt;property id=&quot;20148&quot; value=&quot;5&quot;/&gt;&lt;property id=&quot;20300&quot; value=&quot;Slide 11&quot;/&gt;&lt;property id=&quot;20307&quot; value=&quot;286&quot;/&gt;&lt;/object&gt;&lt;object type=&quot;3&quot; unique_id=&quot;12084&quot;&gt;&lt;property id=&quot;20148&quot; value=&quot;5&quot;/&gt;&lt;property id=&quot;20300&quot; value=&quot;Slide 7 - &amp;quot;Step 4a: Alternate Breadboard Configuration&amp;quot;&quot;/&gt;&lt;property id=&quot;20307&quot; value=&quot;287&quot;/&gt;&lt;/object&gt;&lt;object type=&quot;3&quot; unique_id=&quot;12175&quot;&gt;&lt;property id=&quot;20148&quot; value=&quot;5&quot;/&gt;&lt;property id=&quot;20300&quot; value=&quot;Slide 3 - &amp;quot;Step 1: Build Chassis &amp;quot;&quot;/&gt;&lt;property id=&quot;20307&quot; value=&quot;289&quot;/&gt;&lt;/object&gt;&lt;object type=&quot;3&quot; unique_id=&quot;12176&quot;&gt;&lt;property id=&quot;20148&quot; value=&quot;5&quot;/&gt;&lt;property id=&quot;20300&quot; value=&quot;Slide 4 - &amp;quot;Step 2: Attach Wheels&amp;quot;&quot;/&gt;&lt;property id=&quot;20307&quot; value=&quot;28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owerPointTemplateAE_2009_1217_NEW NEW 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PowerPointTemplateAE_2009_1217_NEW NEW Template</Template>
  <TotalTime>1773</TotalTime>
  <Words>251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PowerPointTemplateAE_2009_1217_NEW NEW Template</vt:lpstr>
      <vt:lpstr>PowerPoint Presentation</vt:lpstr>
      <vt:lpstr>PowerPoint Presentation</vt:lpstr>
      <vt:lpstr>Step 1: Build Chassis </vt:lpstr>
      <vt:lpstr>Step 2: Attach Wheels</vt:lpstr>
      <vt:lpstr>Step 3: Attach Solar Module. Add Fuel Cell and Breadboard</vt:lpstr>
      <vt:lpstr>Step 4a: Electrically Connect Motor and Hook up Wires</vt:lpstr>
      <vt:lpstr>Step 4b: Physical Circuit</vt:lpstr>
    </vt:vector>
  </TitlesOfParts>
  <Company>Project Lead The Way,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1.3.1a Solar Hydrogen Automobile Construction</dc:title>
  <dc:subject>PoE - Unit 1</dc:subject>
  <dc:creator>PLTW</dc:creator>
  <cp:lastModifiedBy>User</cp:lastModifiedBy>
  <cp:revision>126</cp:revision>
  <cp:lastPrinted>2011-03-01T18:00:38Z</cp:lastPrinted>
  <dcterms:created xsi:type="dcterms:W3CDTF">2010-01-04T14:07:12Z</dcterms:created>
  <dcterms:modified xsi:type="dcterms:W3CDTF">2015-10-12T16:16:17Z</dcterms:modified>
</cp:coreProperties>
</file>