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97" r:id="rId2"/>
    <p:sldId id="275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95" r:id="rId11"/>
    <p:sldId id="296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s Terrell" initials="We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1E2D"/>
    <a:srgbClr val="00386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2437" autoAdjust="0"/>
  </p:normalViewPr>
  <p:slideViewPr>
    <p:cSldViewPr snapToGrid="0">
      <p:cViewPr>
        <p:scale>
          <a:sx n="92" d="100"/>
          <a:sy n="92" d="100"/>
        </p:scale>
        <p:origin x="-96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-255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6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0655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4572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2396"/>
            <a:ext cx="4572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0" y="612396"/>
            <a:ext cx="4572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7896"/>
            <a:ext cx="9144000" cy="61701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0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6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75" r:id="rId3"/>
    <p:sldLayoutId id="2147483676" r:id="rId4"/>
    <p:sldLayoutId id="2147483678" r:id="rId5"/>
    <p:sldLayoutId id="2147483677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89317" y="4343400"/>
            <a:ext cx="7540283" cy="8382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2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1.2.5a Mechanical Efficiency</a:t>
            </a:r>
          </a:p>
          <a:p>
            <a:pPr marL="0" indent="0" algn="ctr">
              <a:buNone/>
            </a:pPr>
            <a:r>
              <a:rPr lang="en-US" sz="11200" b="1" dirty="0">
                <a:solidFill>
                  <a:srgbClr val="002060"/>
                </a:solidFill>
              </a:rPr>
              <a:t>Winch Construction Guide</a:t>
            </a:r>
          </a:p>
          <a:p>
            <a:pPr marL="0" indent="0" algn="ctr">
              <a:buNone/>
            </a:pPr>
            <a:r>
              <a:rPr lang="en-US" sz="11200" b="1" dirty="0">
                <a:solidFill>
                  <a:srgbClr val="002060"/>
                </a:solidFill>
              </a:rPr>
              <a:t>Using the</a:t>
            </a:r>
          </a:p>
          <a:p>
            <a:pPr marL="0" indent="0" algn="ctr">
              <a:buNone/>
            </a:pPr>
            <a:r>
              <a:rPr lang="en-US" sz="11200" b="1" dirty="0" smtClean="0">
                <a:solidFill>
                  <a:srgbClr val="002060"/>
                </a:solidFill>
              </a:rPr>
              <a:t>VEX</a:t>
            </a:r>
            <a:r>
              <a:rPr lang="en-US" sz="11200" b="1" baseline="30000" dirty="0" smtClean="0">
                <a:solidFill>
                  <a:srgbClr val="002060"/>
                </a:solidFill>
              </a:rPr>
              <a:t>®</a:t>
            </a:r>
            <a:r>
              <a:rPr lang="en-US" sz="11200" b="1" dirty="0" smtClean="0">
                <a:solidFill>
                  <a:srgbClr val="002060"/>
                </a:solidFill>
              </a:rPr>
              <a:t> </a:t>
            </a:r>
            <a:r>
              <a:rPr lang="en-US" sz="11200" b="1" dirty="0">
                <a:solidFill>
                  <a:srgbClr val="002060"/>
                </a:solidFill>
              </a:rPr>
              <a:t>Robotics Platform</a:t>
            </a:r>
          </a:p>
          <a:p>
            <a:pPr marL="0" indent="0" algn="ctr">
              <a:buNone/>
            </a:pP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858000" y="6629400"/>
            <a:ext cx="2209800" cy="2286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2012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of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646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Step 11: Connect Winch to the Power Supply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" name="Picture 2" descr="Z:\2010_0416_My Pics from PLTW laptop\2011_0202_Winch Build_Power Supply\IMG_24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2212" y="823425"/>
            <a:ext cx="4383812" cy="45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Z:\2010_0416_My Pics from PLTW laptop\2011_0202_Winch Build_Power Supply\IMG_24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6781" y="1262001"/>
            <a:ext cx="2370372" cy="32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0493" y="2985137"/>
            <a:ext cx="9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Bump</a:t>
            </a:r>
          </a:p>
          <a:p>
            <a:r>
              <a:rPr lang="en-US" sz="1200" dirty="0" smtClean="0"/>
              <a:t>switch</a:t>
            </a:r>
          </a:p>
          <a:p>
            <a:r>
              <a:rPr lang="en-US" sz="1200" dirty="0" smtClean="0"/>
              <a:t>(see below)</a:t>
            </a: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52853" y="2555696"/>
            <a:ext cx="396451" cy="589283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5330" y="1452838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Motor</a:t>
            </a:r>
            <a:endParaRPr lang="en-US" sz="12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254207" y="1452838"/>
            <a:ext cx="591842" cy="11725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26131" y="1804709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Power</a:t>
            </a:r>
          </a:p>
          <a:p>
            <a:r>
              <a:rPr lang="en-US" sz="1200" dirty="0" smtClean="0"/>
              <a:t>supply</a:t>
            </a:r>
            <a:endParaRPr lang="en-US" sz="1200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088175" y="2012737"/>
            <a:ext cx="237956" cy="50727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088175" y="1514620"/>
            <a:ext cx="237955" cy="498117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2010_0416_My Pics from PLTW laptop\2010_1103_Vex_POE Winch_Good\IMG_14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1055981" y="4613111"/>
            <a:ext cx="1205442" cy="143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769592" y="4830580"/>
            <a:ext cx="1085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Black is </a:t>
            </a:r>
            <a:r>
              <a:rPr lang="en-US" sz="1200" dirty="0" smtClean="0"/>
              <a:t>used</a:t>
            </a:r>
            <a:endParaRPr lang="en-US" sz="12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261424" y="4958989"/>
            <a:ext cx="492927" cy="29954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69592" y="5182454"/>
            <a:ext cx="976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NOT </a:t>
            </a:r>
            <a:r>
              <a:rPr lang="en-US" sz="1200" dirty="0" smtClean="0"/>
              <a:t>USED</a:t>
            </a:r>
            <a:endParaRPr lang="en-US" sz="1200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261424" y="5318056"/>
            <a:ext cx="492926" cy="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69592" y="5630361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White is </a:t>
            </a:r>
            <a:r>
              <a:rPr lang="en-US" sz="1200" dirty="0" smtClean="0"/>
              <a:t>used</a:t>
            </a:r>
            <a:endParaRPr lang="en-US" sz="12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261424" y="5370158"/>
            <a:ext cx="508168" cy="398703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7" name="Group 4096"/>
          <p:cNvGrpSpPr/>
          <p:nvPr/>
        </p:nvGrpSpPr>
        <p:grpSpPr>
          <a:xfrm>
            <a:off x="973249" y="6116841"/>
            <a:ext cx="2541084" cy="632713"/>
            <a:chOff x="5583929" y="5719580"/>
            <a:chExt cx="2541084" cy="632713"/>
          </a:xfrm>
        </p:grpSpPr>
        <p:grpSp>
          <p:nvGrpSpPr>
            <p:cNvPr id="43" name="Group 42"/>
            <p:cNvGrpSpPr>
              <a:grpSpLocks noChangeAspect="1"/>
            </p:cNvGrpSpPr>
            <p:nvPr/>
          </p:nvGrpSpPr>
          <p:grpSpPr>
            <a:xfrm>
              <a:off x="6097813" y="5755254"/>
              <a:ext cx="1566216" cy="320040"/>
              <a:chOff x="2768576" y="1709040"/>
              <a:chExt cx="873382" cy="156999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2768576" y="1829463"/>
                <a:ext cx="23565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3077381" y="1709040"/>
                <a:ext cx="253931" cy="1048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406305" y="1829426"/>
                <a:ext cx="23565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3004229" y="1792887"/>
                <a:ext cx="73152" cy="7315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3333153" y="1792887"/>
                <a:ext cx="73152" cy="7315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583929" y="5719580"/>
              <a:ext cx="9012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White wire</a:t>
              </a:r>
              <a:endParaRPr lang="en-US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41438" y="5732202"/>
              <a:ext cx="8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Black wire</a:t>
              </a:r>
              <a:endParaRPr lang="en-US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61759" y="6075294"/>
              <a:ext cx="13708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Switch schematic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61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646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Step </a:t>
            </a:r>
            <a:r>
              <a:rPr lang="en-US" sz="4000" dirty="0" smtClean="0">
                <a:solidFill>
                  <a:srgbClr val="002060"/>
                </a:solidFill>
              </a:rPr>
              <a:t>12: Construct Two Weights for Winch to Lift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gholt\Documents\PLTW\Vendor Review\VEX\POE_Vex APPs\A1_2_5aMechanicalWinchBuild_PICS\DSCF0921_edit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3853" y="1374253"/>
            <a:ext cx="6256295" cy="53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6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VEX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POE </a:t>
            </a:r>
            <a:r>
              <a:rPr lang="en-US" dirty="0" smtClean="0"/>
              <a:t>kit</a:t>
            </a:r>
            <a:endParaRPr lang="en-US" dirty="0"/>
          </a:p>
          <a:p>
            <a:r>
              <a:rPr lang="en-US" dirty="0"/>
              <a:t>Masonry </a:t>
            </a:r>
            <a:r>
              <a:rPr lang="en-US" dirty="0" smtClean="0"/>
              <a:t>line</a:t>
            </a:r>
          </a:p>
          <a:p>
            <a:r>
              <a:rPr lang="en-US" dirty="0"/>
              <a:t>Paperclip</a:t>
            </a:r>
          </a:p>
          <a:p>
            <a:r>
              <a:rPr lang="en-US" dirty="0" smtClean="0"/>
              <a:t>Breadboard</a:t>
            </a:r>
            <a:endParaRPr lang="en-US" dirty="0"/>
          </a:p>
          <a:p>
            <a:r>
              <a:rPr lang="en-US" dirty="0" smtClean="0"/>
              <a:t>Hook-up wires</a:t>
            </a:r>
            <a:endParaRPr lang="en-US" dirty="0"/>
          </a:p>
          <a:p>
            <a:r>
              <a:rPr lang="en-US" dirty="0" err="1"/>
              <a:t>Multimeter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Z:\2010_0416_My Pics from PLTW laptop\2011_0202_Winch Build_Power Supply\IMG_24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3624" y="587827"/>
            <a:ext cx="5486401" cy="57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23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Step 1: </a:t>
            </a:r>
            <a:r>
              <a:rPr lang="en-US" sz="4000" dirty="0" smtClean="0">
                <a:solidFill>
                  <a:srgbClr val="002060"/>
                </a:solidFill>
              </a:rPr>
              <a:t>Build Base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Picture 3" descr="Z:\2010_0416_My Pics from PLTW laptop\2010_1103_Vex_POE Winch_Good\DSCF0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5" y="1735537"/>
            <a:ext cx="6983096" cy="2484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29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142646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Step 2</a:t>
            </a:r>
            <a:r>
              <a:rPr lang="en-US" sz="4000" dirty="0" smtClean="0">
                <a:solidFill>
                  <a:srgbClr val="002060"/>
                </a:solidFill>
              </a:rPr>
              <a:t>: Assemble Motor Mount and Shaft Support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gholt\Documents\PLTW\Vendor Review\Vex\POE_Vex APPs\A1_2_5aMechanicalWinchBuild_PICS\DSCF0873_edit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232" y="1946638"/>
            <a:ext cx="2743200" cy="288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gholt\Documents\PLTW\Vendor Review\Vex\POE_Vex APPs\A1_2_5aMechanicalWinchBuild_PICS\DSCF0877_edit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2480" y="1973272"/>
            <a:ext cx="2743200" cy="282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Z:\2010_0416_My Pics from PLTW laptop\2010_1103_Vex_POE Winch_Good\DSCF0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78" y="1946638"/>
            <a:ext cx="2743200" cy="28271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72496" y="4812554"/>
            <a:ext cx="1047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Motor </a:t>
            </a:r>
            <a:r>
              <a:rPr lang="en-US" sz="1200" dirty="0" smtClean="0"/>
              <a:t>mount</a:t>
            </a:r>
            <a:endParaRPr lang="en-US" sz="1200" dirty="0"/>
          </a:p>
          <a:p>
            <a:pPr algn="ctr"/>
            <a:r>
              <a:rPr lang="en-US" sz="1200" dirty="0"/>
              <a:t>f</a:t>
            </a:r>
            <a:r>
              <a:rPr lang="en-US" sz="1200" dirty="0" smtClean="0"/>
              <a:t>ront view</a:t>
            </a: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4844789" y="1724723"/>
            <a:ext cx="228037" cy="115239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90740" y="4798315"/>
            <a:ext cx="1047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Motor </a:t>
            </a:r>
            <a:r>
              <a:rPr lang="en-US" sz="1200" dirty="0" smtClean="0"/>
              <a:t>mount</a:t>
            </a:r>
            <a:endParaRPr lang="en-US" sz="1200" dirty="0"/>
          </a:p>
          <a:p>
            <a:pPr algn="ctr"/>
            <a:r>
              <a:rPr lang="en-US" sz="1200" dirty="0"/>
              <a:t>b</a:t>
            </a:r>
            <a:r>
              <a:rPr lang="en-US" sz="1200" dirty="0" smtClean="0"/>
              <a:t>ack view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460680" y="4812554"/>
            <a:ext cx="1258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Bearing </a:t>
            </a:r>
            <a:r>
              <a:rPr lang="en-US" sz="1200" dirty="0" smtClean="0"/>
              <a:t>bracket</a:t>
            </a:r>
            <a:endParaRPr lang="en-US" sz="1200" dirty="0"/>
          </a:p>
          <a:p>
            <a:pPr algn="ctr"/>
            <a:r>
              <a:rPr lang="en-US" sz="1200" dirty="0" smtClean="0"/>
              <a:t>shaft support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055347" y="1263058"/>
            <a:ext cx="1037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2-wire motor</a:t>
            </a:r>
          </a:p>
          <a:p>
            <a:pPr algn="ctr"/>
            <a:r>
              <a:rPr lang="en-US" sz="1200" dirty="0" smtClean="0"/>
              <a:t>with </a:t>
            </a:r>
            <a:r>
              <a:rPr lang="en-US" sz="1200" dirty="0"/>
              <a:t>clutch</a:t>
            </a:r>
          </a:p>
        </p:txBody>
      </p:sp>
    </p:spTree>
    <p:extLst>
      <p:ext uri="{BB962C8B-B14F-4D97-AF65-F5344CB8AC3E}">
        <p14:creationId xmlns:p14="http://schemas.microsoft.com/office/powerpoint/2010/main" val="394691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2010_0416_My Pics from PLTW laptop\2011_0202_Winch Build_Power Supply\IMG_24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715" y="1407799"/>
            <a:ext cx="4767068" cy="454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646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Step </a:t>
            </a:r>
            <a:r>
              <a:rPr lang="en-US" sz="4000" dirty="0" smtClean="0">
                <a:solidFill>
                  <a:srgbClr val="002060"/>
                </a:solidFill>
              </a:rPr>
              <a:t>3: Attach Shaft Support Plates and Switch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1289" y="6082410"/>
            <a:ext cx="1114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Plate </a:t>
            </a:r>
            <a:r>
              <a:rPr lang="en-US" sz="1200" dirty="0" smtClean="0"/>
              <a:t>extends</a:t>
            </a:r>
            <a:endParaRPr lang="en-US" sz="1200" dirty="0"/>
          </a:p>
          <a:p>
            <a:pPr algn="ctr"/>
            <a:r>
              <a:rPr lang="en-US" sz="1200" dirty="0" smtClean="0"/>
              <a:t>past end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553339" y="4923739"/>
            <a:ext cx="452445" cy="1158672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55288" y="4199424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Alternate view</a:t>
            </a:r>
            <a:endParaRPr lang="en-US" sz="1200" dirty="0"/>
          </a:p>
        </p:txBody>
      </p:sp>
      <p:pic>
        <p:nvPicPr>
          <p:cNvPr id="1027" name="Picture 3" descr="Z:\2010_0416_My Pics from PLTW laptop\2011_0202_Winch Build_Power Supply\IMG_24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2532" y="1745473"/>
            <a:ext cx="3713584" cy="24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23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Step </a:t>
            </a:r>
            <a:r>
              <a:rPr lang="en-US" sz="4000" dirty="0" smtClean="0">
                <a:solidFill>
                  <a:srgbClr val="002060"/>
                </a:solidFill>
              </a:rPr>
              <a:t>4: Attach Drive </a:t>
            </a:r>
            <a:r>
              <a:rPr lang="en-US" sz="4000" dirty="0">
                <a:solidFill>
                  <a:srgbClr val="002060"/>
                </a:solidFill>
              </a:rPr>
              <a:t>Shaft</a:t>
            </a:r>
          </a:p>
        </p:txBody>
      </p:sp>
      <p:pic>
        <p:nvPicPr>
          <p:cNvPr id="3" name="Picture 2" descr="C:\Users\gholt\Documents\PLTW\Vendor Review\Vex\POE_Vex APPs\A1_2_5aMechanicalWinchBuild_PICS\DSCF0885_edit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00" y="1351928"/>
            <a:ext cx="5486400" cy="396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570" y="5511740"/>
            <a:ext cx="3211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2. Thread 12-tooth </a:t>
            </a:r>
            <a:r>
              <a:rPr lang="en-US" sz="1200" dirty="0"/>
              <a:t>gear and collar onto </a:t>
            </a:r>
            <a:r>
              <a:rPr lang="en-US" sz="1200" dirty="0" smtClean="0"/>
              <a:t>shaft</a:t>
            </a:r>
            <a:endParaRPr lang="en-US" sz="1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65136" y="3970197"/>
            <a:ext cx="663895" cy="1541543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021580" y="1080512"/>
            <a:ext cx="337060" cy="269229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1828" y="803513"/>
            <a:ext cx="3395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 Insert 3-in</a:t>
            </a:r>
            <a:r>
              <a:rPr lang="en-US" sz="1200" dirty="0"/>
              <a:t>. drive shaft from </a:t>
            </a:r>
            <a:r>
              <a:rPr lang="en-US" sz="1200" dirty="0" smtClean="0"/>
              <a:t>right-side bearing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51335" y="5511739"/>
            <a:ext cx="1985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3. Tighten </a:t>
            </a:r>
            <a:r>
              <a:rPr lang="en-US" sz="1200" dirty="0"/>
              <a:t>collar onto </a:t>
            </a:r>
            <a:r>
              <a:rPr lang="en-US" sz="1200" dirty="0" smtClean="0"/>
              <a:t>shaft</a:t>
            </a:r>
            <a:endParaRPr lang="en-US" sz="12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439569" y="4322133"/>
            <a:ext cx="265590" cy="132810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23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Step </a:t>
            </a:r>
            <a:r>
              <a:rPr lang="en-US" sz="4000" dirty="0" smtClean="0">
                <a:solidFill>
                  <a:srgbClr val="002060"/>
                </a:solidFill>
              </a:rPr>
              <a:t>5: Attach Winch </a:t>
            </a:r>
            <a:r>
              <a:rPr lang="en-US" sz="4000" dirty="0">
                <a:solidFill>
                  <a:srgbClr val="002060"/>
                </a:solidFill>
              </a:rPr>
              <a:t>Shaft</a:t>
            </a:r>
          </a:p>
        </p:txBody>
      </p:sp>
      <p:pic>
        <p:nvPicPr>
          <p:cNvPr id="3" name="Picture 2" descr="C:\Users\gholt\Documents\PLTW\Vendor Review\Vex\POE_Vex APPs\A1_2_5aMechanicalWinchBuild_PICS\DSCF0887_edit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8863" y="1100831"/>
            <a:ext cx="7039477" cy="449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6465" y="5695874"/>
            <a:ext cx="909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1/8-in</a:t>
            </a:r>
            <a:r>
              <a:rPr lang="en-US" sz="1200" dirty="0"/>
              <a:t>. gap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5086905" y="3551069"/>
            <a:ext cx="723568" cy="2237172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59742" y="5695874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36-tooth </a:t>
            </a:r>
            <a:r>
              <a:rPr lang="en-US" sz="1200" dirty="0"/>
              <a:t>gear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138636" y="4316028"/>
            <a:ext cx="390456" cy="151834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6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23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Step </a:t>
            </a:r>
            <a:r>
              <a:rPr lang="en-US" sz="4000" dirty="0" smtClean="0">
                <a:solidFill>
                  <a:srgbClr val="002060"/>
                </a:solidFill>
              </a:rPr>
              <a:t>6: Build Winch Cable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3" name="Picture 2" descr="Z:\2010_0416_My Pics from PLTW laptop\2010_1103_Vex_POE Winch_Good\DSCF0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72" y="802749"/>
            <a:ext cx="6257093" cy="52773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1517" y="6089829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40-cm </a:t>
            </a:r>
            <a:r>
              <a:rPr lang="en-US" sz="1200" dirty="0"/>
              <a:t>c</a:t>
            </a:r>
            <a:r>
              <a:rPr lang="en-US" sz="1200" dirty="0" smtClean="0"/>
              <a:t>able</a:t>
            </a:r>
            <a:endParaRPr lang="en-US" sz="1200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6800295" y="5251840"/>
            <a:ext cx="821222" cy="930356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01631" y="2032788"/>
            <a:ext cx="119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Overhand knot</a:t>
            </a:r>
            <a:endParaRPr lang="en-US" sz="12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094085" y="2171288"/>
            <a:ext cx="3407546" cy="1118586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6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23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Step </a:t>
            </a:r>
            <a:r>
              <a:rPr lang="en-US" sz="4000" dirty="0" smtClean="0">
                <a:solidFill>
                  <a:srgbClr val="002060"/>
                </a:solidFill>
              </a:rPr>
              <a:t>7: Attach Winch Cable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444" y="5608657"/>
            <a:ext cx="4599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/>
              <a:t>Insert </a:t>
            </a:r>
            <a:r>
              <a:rPr lang="en-US" sz="1200" dirty="0"/>
              <a:t>knot between </a:t>
            </a:r>
            <a:r>
              <a:rPr lang="en-US" sz="1200" dirty="0" smtClean="0"/>
              <a:t>collars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Wind around shaft to fill 1/8-in</a:t>
            </a:r>
            <a:r>
              <a:rPr lang="en-US" sz="1200" dirty="0"/>
              <a:t>. </a:t>
            </a:r>
            <a:r>
              <a:rPr lang="en-US" sz="1200" dirty="0" smtClean="0"/>
              <a:t>gap </a:t>
            </a:r>
            <a:r>
              <a:rPr lang="en-US" sz="1200" dirty="0"/>
              <a:t>first</a:t>
            </a:r>
          </a:p>
          <a:p>
            <a:pPr marL="228600" indent="-228600">
              <a:buAutoNum type="arabicPeriod"/>
            </a:pPr>
            <a:r>
              <a:rPr lang="en-US" sz="1200" dirty="0"/>
              <a:t>Cross over collar and start winding shaft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To help winding, loosen </a:t>
            </a:r>
            <a:r>
              <a:rPr lang="en-US" sz="1200" dirty="0"/>
              <a:t>lower shaft collar to disengage </a:t>
            </a:r>
            <a:r>
              <a:rPr lang="en-US" sz="1200" dirty="0" smtClean="0"/>
              <a:t>gears</a:t>
            </a:r>
            <a:endParaRPr lang="en-US" sz="1200" dirty="0"/>
          </a:p>
        </p:txBody>
      </p:sp>
      <p:pic>
        <p:nvPicPr>
          <p:cNvPr id="1026" name="Picture 2" descr="Z:\2010_0416_My Pics from PLTW laptop\2011_0202_Winch Build_Power Supply\IMG_27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1223" y="782657"/>
            <a:ext cx="302967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2010_0416_My Pics from PLTW laptop\2011_0202_Winch Build_Power Supply\IMG_27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0880" y="782657"/>
            <a:ext cx="320902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6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Activity 1.2.5a Mechanical Efficiency&amp;quot;&quot;/&gt;&lt;property id=&quot;20307&quot; value=&quot;256&quot;/&gt;&lt;/object&gt;&lt;object type=&quot;3&quot; unique_id=&quot;11063&quot;&gt;&lt;property id=&quot;20148&quot; value=&quot;5&quot;/&gt;&lt;property id=&quot;20300&quot; value=&quot;Slide 2&quot;/&gt;&lt;property id=&quot;20307&quot; value=&quot;275&quot;/&gt;&lt;/object&gt;&lt;object type=&quot;3&quot; unique_id=&quot;11406&quot;&gt;&lt;property id=&quot;20148&quot; value=&quot;5&quot;/&gt;&lt;property id=&quot;20300&quot; value=&quot;Slide 3 - &amp;quot;Step 1: Build Base&amp;quot;&quot;/&gt;&lt;property id=&quot;20307&quot; value=&quot;281&quot;/&gt;&lt;/object&gt;&lt;object type=&quot;3&quot; unique_id=&quot;11408&quot;&gt;&lt;property id=&quot;20148&quot; value=&quot;5&quot;/&gt;&lt;property id=&quot;20300&quot; value=&quot;Slide 4 - &amp;quot;Step 2: Assemble Motor Mount and Shaft Support&amp;quot;&quot;/&gt;&lt;property id=&quot;20307&quot; value=&quot;283&quot;/&gt;&lt;/object&gt;&lt;object type=&quot;3&quot; unique_id=&quot;11409&quot;&gt;&lt;property id=&quot;20148&quot; value=&quot;5&quot;/&gt;&lt;property id=&quot;20300&quot; value=&quot;Slide 5 - &amp;quot;Step 3: Attach Shaft Support Plates and Switch&amp;quot;&quot;/&gt;&lt;property id=&quot;20307&quot; value=&quot;284&quot;/&gt;&lt;/object&gt;&lt;object type=&quot;3&quot; unique_id=&quot;11410&quot;&gt;&lt;property id=&quot;20148&quot; value=&quot;5&quot;/&gt;&lt;property id=&quot;20300&quot; value=&quot;Slide 6 - &amp;quot;Step 4: Attach Drive Shaft&amp;quot;&quot;/&gt;&lt;property id=&quot;20307&quot; value=&quot;285&quot;/&gt;&lt;/object&gt;&lt;object type=&quot;3&quot; unique_id=&quot;11411&quot;&gt;&lt;property id=&quot;20148&quot; value=&quot;5&quot;/&gt;&lt;property id=&quot;20300&quot; value=&quot;Slide 7 - &amp;quot;Step 5: Attach Winch Shaft&amp;quot;&quot;/&gt;&lt;property id=&quot;20307&quot; value=&quot;286&quot;/&gt;&lt;/object&gt;&lt;object type=&quot;3&quot; unique_id=&quot;11412&quot;&gt;&lt;property id=&quot;20148&quot; value=&quot;5&quot;/&gt;&lt;property id=&quot;20300&quot; value=&quot;Slide 8 - &amp;quot;Step 6: Build Winch Cable&amp;quot;&quot;/&gt;&lt;property id=&quot;20307&quot; value=&quot;287&quot;/&gt;&lt;/object&gt;&lt;object type=&quot;3&quot; unique_id=&quot;11413&quot;&gt;&lt;property id=&quot;20148&quot; value=&quot;5&quot;/&gt;&lt;property id=&quot;20300&quot; value=&quot;Slide 9 - &amp;quot;Step 7: Attach Winch Cable&amp;quot;&quot;/&gt;&lt;property id=&quot;20307&quot; value=&quot;288&quot;/&gt;&lt;/object&gt;&lt;object type=&quot;3&quot; unique_id=&quot;11436&quot;&gt;&lt;property id=&quot;20148&quot; value=&quot;5&quot;/&gt;&lt;property id=&quot;20300&quot; value=&quot;Slide 12&quot;/&gt;&lt;property id=&quot;20307&quot; value=&quot;291&quot;/&gt;&lt;/object&gt;&lt;object type=&quot;3&quot; unique_id=&quot;11564&quot;&gt;&lt;property id=&quot;20148&quot; value=&quot;5&quot;/&gt;&lt;property id=&quot;20300&quot; value=&quot;Slide 10 - &amp;quot;Step 11: Connect Winch to the Power Supply&amp;quot;&quot;/&gt;&lt;property id=&quot;20307&quot; value=&quot;295&quot;/&gt;&lt;/object&gt;&lt;object type=&quot;3&quot; unique_id=&quot;11591&quot;&gt;&lt;property id=&quot;20148&quot; value=&quot;5&quot;/&gt;&lt;property id=&quot;20300&quot; value=&quot;Slide 11 - &amp;quot;Step 12: Construct Two Weights for Winch to Lift&amp;quot;&quot;/&gt;&lt;property id=&quot;20307&quot; value=&quot;29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1660</TotalTime>
  <Words>212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PowerPointTemplateAE_2009_1217_NEW NEW Template</vt:lpstr>
      <vt:lpstr>PowerPoint Presentation</vt:lpstr>
      <vt:lpstr>PowerPoint Presentation</vt:lpstr>
      <vt:lpstr>Step 1: Build Base</vt:lpstr>
      <vt:lpstr>Step 2: Assemble Motor Mount and Shaft Support</vt:lpstr>
      <vt:lpstr>Step 3: Attach Shaft Support Plates and Switch</vt:lpstr>
      <vt:lpstr>Step 4: Attach Drive Shaft</vt:lpstr>
      <vt:lpstr>Step 5: Attach Winch Shaft</vt:lpstr>
      <vt:lpstr>Step 6: Build Winch Cable</vt:lpstr>
      <vt:lpstr>Step 7: Attach Winch Cable</vt:lpstr>
      <vt:lpstr>Step 11: Connect Winch to the Power Supply</vt:lpstr>
      <vt:lpstr>Step 12: Construct Two Weights for Winch to Lift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1.2.5 Mechanical Efficiency - VEX</dc:title>
  <dc:subject>PoE - Unit 1</dc:subject>
  <dc:creator>PLTW</dc:creator>
  <cp:lastModifiedBy>sysop-sa</cp:lastModifiedBy>
  <cp:revision>120</cp:revision>
  <cp:lastPrinted>2015-09-24T17:19:07Z</cp:lastPrinted>
  <dcterms:created xsi:type="dcterms:W3CDTF">2010-01-04T14:07:12Z</dcterms:created>
  <dcterms:modified xsi:type="dcterms:W3CDTF">2015-09-24T17:20:19Z</dcterms:modified>
</cp:coreProperties>
</file>